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1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34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4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20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05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34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6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122DA-E48F-49AE-9AAA-BF4DBF8C8F5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0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: _____________ </a:t>
            </a:r>
            <a:r>
              <a:rPr lang="en-US" sz="3600" dirty="0" err="1" smtClean="0"/>
              <a:t>Clase</a:t>
            </a:r>
            <a:r>
              <a:rPr lang="en-US" sz="3600" dirty="0" smtClean="0"/>
              <a:t> 702</a:t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: ______________ </a:t>
            </a:r>
            <a:r>
              <a:rPr lang="en-US" sz="3600" dirty="0" err="1" smtClean="0"/>
              <a:t>Proposito</a:t>
            </a:r>
            <a:r>
              <a:rPr lang="en-US" sz="3600" dirty="0" smtClean="0"/>
              <a:t> 20..</a:t>
            </a:r>
            <a:br>
              <a:rPr lang="en-US" sz="3600" dirty="0" smtClean="0"/>
            </a:br>
            <a:r>
              <a:rPr lang="en-US" sz="2800" b="1" dirty="0" err="1" smtClean="0"/>
              <a:t>Actividad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Inicial</a:t>
            </a:r>
            <a:r>
              <a:rPr lang="en-US" sz="2800" b="1" dirty="0" smtClean="0"/>
              <a:t> continua…</a:t>
            </a:r>
            <a:endParaRPr lang="en-US" sz="2800" b="1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0" y="1447800"/>
            <a:ext cx="9144000" cy="541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altLang="en-US" sz="2800" b="1" dirty="0" smtClean="0"/>
              <a:t>III- Completa </a:t>
            </a:r>
            <a:r>
              <a:rPr lang="es-ES_tradnl" altLang="en-US" sz="2800" dirty="0" err="1" smtClean="0"/>
              <a:t>Tell</a:t>
            </a:r>
            <a:r>
              <a:rPr lang="es-ES_tradnl" altLang="en-US" sz="2800" dirty="0" smtClean="0"/>
              <a:t> at </a:t>
            </a:r>
            <a:r>
              <a:rPr lang="es-ES_tradnl" altLang="en-US" sz="2800" dirty="0" err="1" smtClean="0"/>
              <a:t>what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meal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Jose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eats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altLang="en-US" sz="2400" b="1" dirty="0" smtClean="0"/>
              <a:t>	MODELO: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altLang="en-US" sz="2400" b="1" dirty="0" smtClean="0"/>
              <a:t>	-José come un sándwich de queso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altLang="en-US" sz="2400" b="1" dirty="0" smtClean="0"/>
              <a:t>	</a:t>
            </a:r>
            <a:r>
              <a:rPr lang="es-ES_tradnl" altLang="en-US" sz="2400" i="1" dirty="0" smtClean="0"/>
              <a:t>-José come un sándwich de queso </a:t>
            </a:r>
            <a:r>
              <a:rPr lang="es-ES_tradnl" altLang="en-US" sz="2400" i="1" u="sng" dirty="0" smtClean="0"/>
              <a:t>para el desayuno</a:t>
            </a:r>
            <a:endParaRPr lang="es-ES_tradnl" altLang="en-US" sz="2400" i="1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José come cereales.</a:t>
            </a:r>
          </a:p>
          <a:p>
            <a:pPr marL="609600" indent="-609600">
              <a:buFontTx/>
              <a:buAutoNum type="arabicPeriod"/>
            </a:pPr>
            <a:endParaRPr lang="es-ES_tradnl" altLang="en-US" sz="2000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José come carne, un biftec.</a:t>
            </a:r>
          </a:p>
          <a:p>
            <a:pPr marL="609600" indent="-609600">
              <a:buFontTx/>
              <a:buAutoNum type="arabicPeriod"/>
            </a:pPr>
            <a:endParaRPr lang="es-ES_tradnl" altLang="en-US" sz="2000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José come un bocadillo de jamón.</a:t>
            </a:r>
          </a:p>
          <a:p>
            <a:pPr marL="609600" indent="-609600">
              <a:buFontTx/>
              <a:buAutoNum type="arabicPeriod"/>
            </a:pPr>
            <a:endParaRPr lang="es-ES_tradnl" altLang="en-US" sz="2000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José come pan tostado.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284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 Clase 702 Fecha: ______________ Proposito 20.. Actividad Inicial continua…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 Clase 702 Fecha: ______________ Proposito 20.. Actividad Inicial continua…</dc:title>
  <dc:creator>Helen Zumaeta</dc:creator>
  <cp:lastModifiedBy>Helen Zumaeta</cp:lastModifiedBy>
  <cp:revision>3</cp:revision>
  <dcterms:created xsi:type="dcterms:W3CDTF">2014-11-06T20:54:51Z</dcterms:created>
  <dcterms:modified xsi:type="dcterms:W3CDTF">2014-11-06T21:04:13Z</dcterms:modified>
</cp:coreProperties>
</file>